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6" r:id="rId3"/>
    <p:sldId id="257" r:id="rId4"/>
    <p:sldId id="270" r:id="rId5"/>
    <p:sldId id="258" r:id="rId6"/>
    <p:sldId id="280" r:id="rId7"/>
    <p:sldId id="259" r:id="rId8"/>
    <p:sldId id="279" r:id="rId9"/>
    <p:sldId id="278" r:id="rId10"/>
    <p:sldId id="271" r:id="rId11"/>
    <p:sldId id="272" r:id="rId12"/>
    <p:sldId id="281" r:id="rId13"/>
    <p:sldId id="273" r:id="rId14"/>
    <p:sldId id="274" r:id="rId15"/>
    <p:sldId id="265" r:id="rId16"/>
    <p:sldId id="282" r:id="rId17"/>
    <p:sldId id="283" r:id="rId18"/>
    <p:sldId id="285" r:id="rId19"/>
    <p:sldId id="268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475656" y="520363"/>
            <a:ext cx="6740551" cy="36518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Вода - </a:t>
            </a:r>
          </a:p>
          <a:p>
            <a:pPr algn="ctr"/>
            <a:r>
              <a:rPr lang="ru-RU" sz="3600" b="1" kern="10" dirty="0" err="1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найдивовижніша</a:t>
            </a:r>
            <a:r>
              <a:rPr lang="ru-RU" sz="3600" b="1" kern="10" dirty="0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 </a:t>
            </a:r>
          </a:p>
          <a:p>
            <a:pPr algn="ctr"/>
            <a:r>
              <a:rPr lang="ru-RU" sz="3600" b="1" kern="10" dirty="0" err="1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речовина</a:t>
            </a:r>
            <a:r>
              <a:rPr lang="ru-RU" sz="3600" b="1" kern="10" dirty="0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 в </a:t>
            </a:r>
            <a:r>
              <a:rPr lang="ru-RU" sz="3600" b="1" kern="10" dirty="0" err="1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світі</a:t>
            </a:r>
            <a:endParaRPr lang="ru-RU" sz="3600" b="1" kern="10" dirty="0">
              <a:solidFill>
                <a:schemeClr val="tx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Monotype Corsiva" panose="03010101010201010101" pitchFamily="66" charset="0"/>
              <a:cs typeface="Times New Roman"/>
            </a:endParaRPr>
          </a:p>
        </p:txBody>
      </p:sp>
      <p:pic>
        <p:nvPicPr>
          <p:cNvPr id="4" name="Picture 19" descr="C:\Documents and Settings\Таня\Рабочий стол\i.jpegз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37" y="4172233"/>
            <a:ext cx="24907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4839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ВІдпочинок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https://encrypted-tbn1.gstatic.com/images?q=tbn:ANd9GcR-FfzZqIdRI_TbXZOFBcBaA3vSZNCI4YvU-1Snscxwp5_6Gg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4187513" cy="2786601"/>
          </a:xfrm>
          <a:prstGeom prst="rect">
            <a:avLst/>
          </a:prstGeom>
          <a:noFill/>
        </p:spPr>
      </p:pic>
      <p:pic>
        <p:nvPicPr>
          <p:cNvPr id="6" name="Picture 10" descr="https://encrypted-tbn1.gstatic.com/images?q=tbn:ANd9GcRXtweTnZlXSniTyT3Y1F6B3nPUEZxdct_E5jx9GLfj3ojR5hl9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43380"/>
            <a:ext cx="3357586" cy="2514950"/>
          </a:xfrm>
          <a:prstGeom prst="rect">
            <a:avLst/>
          </a:prstGeom>
          <a:noFill/>
        </p:spPr>
      </p:pic>
      <p:pic>
        <p:nvPicPr>
          <p:cNvPr id="7" name="Picture 4" descr="https://encrypted-tbn0.gstatic.com/images?q=tbn:ANd9GcS5QzaZ9WO8MHu_jvTrW0RCRu4ryRCxpqg4Rjg7C8NdhY7NlIsg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85728"/>
            <a:ext cx="2300910" cy="3071834"/>
          </a:xfrm>
          <a:prstGeom prst="rect">
            <a:avLst/>
          </a:prstGeom>
          <a:noFill/>
        </p:spPr>
      </p:pic>
      <p:pic>
        <p:nvPicPr>
          <p:cNvPr id="8" name="Picture 2" descr="http://cs317330.userapi.com/v317330254/3804/xI9CihI8Y4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00504"/>
            <a:ext cx="3190585" cy="24567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4" descr="https://encrypted-tbn0.gstatic.com/images?q=tbn:ANd9GcTddVGqTpUokb9kzsxDcZrhsDZU17Ww-VrRDfYGe6bBqZy0AJ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793831" cy="2538418"/>
          </a:xfrm>
          <a:prstGeom prst="rect">
            <a:avLst/>
          </a:prstGeom>
          <a:noFill/>
        </p:spPr>
      </p:pic>
      <p:pic>
        <p:nvPicPr>
          <p:cNvPr id="6" name="Picture 6" descr="http://revivkazosh.at.ua/Foto_news/3krinici.jpg"/>
          <p:cNvPicPr>
            <a:picLocks noChangeAspect="1" noChangeArrowheads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 bwMode="auto">
          <a:xfrm>
            <a:off x="4286248" y="3571876"/>
            <a:ext cx="4667283" cy="300039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ВІдпочинок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14290"/>
            <a:ext cx="5671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води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лікувальною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метою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ttps://encrypted-tbn2.gstatic.com/images?q=tbn:ANd9GcSlcq5VeVBc6Kc9RdgxpJXNKrww7unpIimo7UfMUNeooo35zJzd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00438"/>
            <a:ext cx="4508789" cy="3000396"/>
          </a:xfrm>
          <a:prstGeom prst="rect">
            <a:avLst/>
          </a:prstGeom>
          <a:noFill/>
        </p:spPr>
      </p:pic>
      <p:pic>
        <p:nvPicPr>
          <p:cNvPr id="6" name="Picture 6" descr="http://wictoria.ru/image.axd?picture=2012%2F2%2Faace7c5f-7075-44db-98f4-ea4c6da737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767252" cy="2517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14290"/>
            <a:ext cx="5671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води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лікувальною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метою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http://img-fotki.yandex.ru/get/5402/z-lawyer.69/0_50571_1cc918eb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286115" cy="2464586"/>
          </a:xfrm>
          <a:prstGeom prst="rect">
            <a:avLst/>
          </a:prstGeom>
          <a:noFill/>
        </p:spPr>
      </p:pic>
      <p:pic>
        <p:nvPicPr>
          <p:cNvPr id="9" name="Picture 8" descr="http://ukurier.gov.ua/media/images/articles/2011-12/31008571_jpg_203x203_crop_upscale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86166"/>
            <a:ext cx="3071832" cy="3071834"/>
          </a:xfrm>
          <a:prstGeom prst="rect">
            <a:avLst/>
          </a:prstGeom>
          <a:noFill/>
        </p:spPr>
      </p:pic>
      <p:pic>
        <p:nvPicPr>
          <p:cNvPr id="11" name="Picture 4" descr="http://mw2.google.com/mw-panoramio/photos/medium/39799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71612"/>
            <a:ext cx="3956895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2.gstatic.com/images?q=tbn:ANd9GcRHlaF8ZOMQfcDPQ2h8RHvS6SwQSQg-ZPnKd27gemzHll6RuVzP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889384" cy="2500318"/>
          </a:xfrm>
          <a:prstGeom prst="rect">
            <a:avLst/>
          </a:prstGeom>
          <a:noFill/>
        </p:spPr>
      </p:pic>
      <p:pic>
        <p:nvPicPr>
          <p:cNvPr id="7" name="Рисунок 6" descr="http://e-ogo.com.ua/images/skolko-vodi-nuzhno-pit-v-den-sajt-sovetov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8868"/>
            <a:ext cx="42862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71813" y="214313"/>
            <a:ext cx="448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rPr>
              <a:t>3. ОЧИЩЕННЯ ВОДИ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052736"/>
            <a:ext cx="8929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633413" indent="354013" algn="just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Також одними із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важливих методів очищення води є хлорування,озонування, використання електролітів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24" name="Picture 27" descr="C:\Documents and Settings\Таня\Рабочий стол\i.jpegщ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Documents and Settings\Таня\Рабочий стол\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86115"/>
            <a:ext cx="1928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Основні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стадії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очищення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води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освітлення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знебарвлення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знезаражування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7" descr="C:\Documents and Settings\Таня\Рабочий стол\i.jpegщ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2266203" cy="18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Таня\Рабочий стол\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37112"/>
            <a:ext cx="2206558" cy="1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850" y="1484313"/>
            <a:ext cx="3924300" cy="2619375"/>
          </a:xfrm>
        </p:spPr>
        <p:txBody>
          <a:bodyPr/>
          <a:lstStyle/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1.Метод заморожування ( одержання талої води )  </a:t>
            </a:r>
          </a:p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2.Метод намагнічування води</a:t>
            </a: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3.Очищення за допомогою активованого вугілля </a:t>
            </a:r>
          </a:p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4.Насичення води кремнієм</a:t>
            </a:r>
          </a:p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5.Відстоювання</a:t>
            </a:r>
            <a:endParaRPr lang="uk-UA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619250" y="549275"/>
            <a:ext cx="591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Домашні методи очистки води</a:t>
            </a:r>
          </a:p>
        </p:txBody>
      </p:sp>
      <p:sp>
        <p:nvSpPr>
          <p:cNvPr id="5" name="Ромб 4"/>
          <p:cNvSpPr/>
          <p:nvPr/>
        </p:nvSpPr>
        <p:spPr>
          <a:xfrm>
            <a:off x="250825" y="188913"/>
            <a:ext cx="8713788" cy="1303337"/>
          </a:xfrm>
          <a:prstGeom prst="diamond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2253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997200"/>
            <a:ext cx="23764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7775" y="1325563"/>
            <a:ext cx="23479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716338"/>
            <a:ext cx="244951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5" name="Прямая со стрелкой 9"/>
          <p:cNvCxnSpPr>
            <a:cxnSpLocks noChangeShapeType="1"/>
          </p:cNvCxnSpPr>
          <p:nvPr/>
        </p:nvCxnSpPr>
        <p:spPr bwMode="auto">
          <a:xfrm flipV="1">
            <a:off x="3924300" y="1484313"/>
            <a:ext cx="2303463" cy="144462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2536" name="Соединительная линия уступом 18"/>
          <p:cNvCxnSpPr>
            <a:cxnSpLocks noChangeShapeType="1"/>
          </p:cNvCxnSpPr>
          <p:nvPr/>
        </p:nvCxnSpPr>
        <p:spPr bwMode="auto">
          <a:xfrm flipV="1">
            <a:off x="2987675" y="2492375"/>
            <a:ext cx="1620838" cy="1809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22537" name="Прямая со стрелкой 20"/>
          <p:cNvCxnSpPr>
            <a:cxnSpLocks noChangeShapeType="1"/>
          </p:cNvCxnSpPr>
          <p:nvPr/>
        </p:nvCxnSpPr>
        <p:spPr bwMode="auto">
          <a:xfrm>
            <a:off x="4608513" y="2492375"/>
            <a:ext cx="0" cy="360363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2538" name="Прямая соединительная линия 28"/>
          <p:cNvCxnSpPr>
            <a:cxnSpLocks noChangeShapeType="1"/>
          </p:cNvCxnSpPr>
          <p:nvPr/>
        </p:nvCxnSpPr>
        <p:spPr bwMode="auto">
          <a:xfrm flipH="1">
            <a:off x="250825" y="3500438"/>
            <a:ext cx="144463" cy="1008062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2539" name="Прямая со стрелкой 30"/>
          <p:cNvCxnSpPr>
            <a:cxnSpLocks noChangeShapeType="1"/>
          </p:cNvCxnSpPr>
          <p:nvPr/>
        </p:nvCxnSpPr>
        <p:spPr bwMode="auto">
          <a:xfrm>
            <a:off x="250825" y="4508500"/>
            <a:ext cx="288925" cy="461963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08" y="1714486"/>
          <a:ext cx="8286810" cy="4643470"/>
        </p:xfrm>
        <a:graphic>
          <a:graphicData uri="http://schemas.openxmlformats.org/drawingml/2006/table">
            <a:tbl>
              <a:tblPr/>
              <a:tblGrid>
                <a:gridCol w="1657362"/>
                <a:gridCol w="1657362"/>
                <a:gridCol w="1657362"/>
                <a:gridCol w="1657362"/>
                <a:gridCol w="1657362"/>
              </a:tblGrid>
              <a:tr h="1160866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учень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 учень за тиждень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всі </a:t>
                      </a: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учні за добу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всі </a:t>
                      </a: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учні за тиждень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2 клас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 літру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7 літрів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12 літрів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84 літрів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5 клас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1,5 літри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11 літрів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9 літрів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63 літрів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6 клас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1,5 літри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12 літрів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12 літрів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96 літрів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8 клас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2 літри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14 літрів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10 літрів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70 літрів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9 клас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1 літри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7 літрів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4 літрів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30 літрів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Всього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7 літрів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51 </a:t>
                      </a:r>
                      <a:r>
                        <a:rPr lang="uk-UA" sz="2800" b="1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літру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50 літрів</a:t>
                      </a:r>
                      <a:endParaRPr lang="uk-UA" sz="2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343 </a:t>
                      </a:r>
                      <a:r>
                        <a:rPr lang="uk-UA" sz="2800" b="1" dirty="0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</a:rPr>
                        <a:t>літри</a:t>
                      </a:r>
                      <a:endParaRPr lang="uk-UA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05" marR="66805" marT="0" marB="0" anchor="ctr">
                    <a:lnL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648" y="357166"/>
            <a:ext cx="64333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Кількість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випитої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води </a:t>
            </a:r>
          </a:p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учнями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НВК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475656" y="520363"/>
            <a:ext cx="6740551" cy="36518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Вода - </a:t>
            </a:r>
          </a:p>
          <a:p>
            <a:pPr algn="ctr"/>
            <a:r>
              <a:rPr lang="ru-RU" sz="3600" b="1" kern="10" dirty="0" err="1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найдивовижніша</a:t>
            </a:r>
            <a:r>
              <a:rPr lang="ru-RU" sz="3600" b="1" kern="10" dirty="0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 </a:t>
            </a:r>
          </a:p>
          <a:p>
            <a:pPr algn="ctr"/>
            <a:r>
              <a:rPr lang="ru-RU" sz="3600" b="1" kern="10" dirty="0" err="1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речовина</a:t>
            </a:r>
            <a:r>
              <a:rPr lang="ru-RU" sz="3600" b="1" kern="10" dirty="0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 в </a:t>
            </a:r>
            <a:r>
              <a:rPr lang="ru-RU" sz="3600" b="1" kern="10" dirty="0" err="1"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світі</a:t>
            </a:r>
            <a:endParaRPr lang="ru-RU" sz="3600" b="1" kern="10" dirty="0">
              <a:solidFill>
                <a:schemeClr val="tx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Monotype Corsiva" panose="03010101010201010101" pitchFamily="66" charset="0"/>
              <a:cs typeface="Times New Roman"/>
            </a:endParaRPr>
          </a:p>
        </p:txBody>
      </p:sp>
      <p:pic>
        <p:nvPicPr>
          <p:cNvPr id="4" name="Picture 19" descr="C:\Documents and Settings\Таня\Рабочий стол\i.jpegз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37" y="4172233"/>
            <a:ext cx="24907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4759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5728"/>
            <a:ext cx="90837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Використання води в сільському </a:t>
            </a:r>
          </a:p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господарстві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 descr="oroshenie_pole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60722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60231" y="214290"/>
            <a:ext cx="90837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Використання води в сільському </a:t>
            </a:r>
          </a:p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господарстві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17410" name="Picture 2" descr="http://1.bp.blogspot.com/-SzrrRT2J0sE/UPBUFlIwOkI/AAAAAAAAA6I/FbUeR8D92Ys/s1600/perc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672408" cy="3096344"/>
          </a:xfrm>
          <a:prstGeom prst="rect">
            <a:avLst/>
          </a:prstGeom>
          <a:noFill/>
        </p:spPr>
      </p:pic>
      <p:pic>
        <p:nvPicPr>
          <p:cNvPr id="17412" name="Picture 4" descr="http://kiev.era.com.ua/market/img/?f=91&amp;i=251848_3_41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418601" cy="26323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8lap.ru/upload/iblock/778/778d6910560f08439c9046a80dfed6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143248"/>
            <a:ext cx="3248025" cy="3248026"/>
          </a:xfrm>
          <a:prstGeom prst="rect">
            <a:avLst/>
          </a:prstGeom>
          <a:noFill/>
        </p:spPr>
      </p:pic>
      <p:pic>
        <p:nvPicPr>
          <p:cNvPr id="15366" name="Picture 6" descr="https://encrypted-tbn1.gstatic.com/images?q=tbn:ANd9GcQLYadf6KyZSOXH8B2woQAdB6rlVXTPhk0miOySwko0QBVxCuO-"/>
          <p:cNvPicPr>
            <a:picLocks noChangeAspect="1" noChangeArrowheads="1"/>
          </p:cNvPicPr>
          <p:nvPr/>
        </p:nvPicPr>
        <p:blipFill>
          <a:blip r:embed="rId3" cstate="print"/>
          <a:srcRect b="7657"/>
          <a:stretch>
            <a:fillRect/>
          </a:stretch>
        </p:blipFill>
        <p:spPr bwMode="auto">
          <a:xfrm>
            <a:off x="214282" y="1857364"/>
            <a:ext cx="5115179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357166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Використання води в сільському </a:t>
            </a:r>
          </a:p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господарстві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ncrypted-tbn2.gstatic.com/images?q=tbn:ANd9GcRLbuxP-vLfAiYrpNtuARRwNozrQ_9SMiUzPRU5WP5E46BT241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271674" cy="273630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Використання води в 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промисловості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028" name="AutoShape 4" descr="data:image/jpeg;base64,/9j/4AAQSkZJRgABAQAAAQABAAD/2wCEAAkGBhQSEBQUExQWFRUWFxgYFxcYGBYaGBgYFxcaFBcVFxQXHCYeFxojGhgXHy8gIycpLCwsFh4xNTAqNSYrLCkBCQoKDgwOGg8PGikcHxwsKSwpKSkpKSkpKSkpKSwsKSkpKSkpKSkpLCkpKSkpKSwsKSkpLCkpKSwpKSwsKSwpKf/AABEIALEBHAMBIgACEQEDEQH/xAAbAAABBQEBAAAAAAAAAAAAAAADAAECBAUGB//EAEEQAAEDAgMGAwYDBgQGAwAAAAEAAhEDIQQSMQVBUWFxgSKRoQYTMrHB8ELR4RQjUmJy8TOCssIVFjRDU5IHouL/xAAaAQADAQEBAQAAAAAAAAAAAAAAAQIDBAUG/8QAJREAAgICAgICAQUAAAAAAAAAAAECERIhAzFBUSJhEwQyQnGR/9oADAMBAAIRAxEAPwD2AhMUaE2VVYqApIpamyJpioGlKnkTFidhQ0pZksqUIsKFKUpQnhMQ0pJ4ShADSnBTQnhAEmqQQ2lSzIAlKiSmJTSgKHTgqMpSgRNJQzJZkBRNPKHmUS9MKCkpsyHmTFyQqC5kOtiGtaXOIa0akkADqTYKOZZ222h1ItN8xj1+7p0BqCoCJFwmJVTAR7tsRpu0nQnzR8ydATlRlMXpsyEgHJUSU0piUxocuUUxKaUqHZoylKhKlKxoseU6hKfMgCSaE0pSgCSYhMkmAkoSSlAUKE0J5SlAqGhKEpSQFDEJlJMix0MmKdJMCMpEpJiixDEpk8JiqsmmNKUpimKqxUOmlNKiSmFEpVHaJLoaNTEHgZnzhqt5lj4nadMugvDZqQDBmWgyBbkbhMDR2e4ZIG6PkFZLljbL2rTdkAcLtgTInLbfF5JWrmQIkSlKgSmzoAnmTEqBcmJTAnKaVDMlmSA0Q5LMhAqWZYGlhMyWZDzJZkDCZkpQ8yUoAJKdCzp8yACSmQw5PmQBOUpUcyYuQBPMlmQ5SLkAEzJZkPMlmQATMmJUMyYFAE5SlQLk2ZAE5TFQzpsyYEyokqJcmzJgOVU2hiCxpcMsAHUkc4FjwVguVHH0BUsdBNrQSbXt26E8U7JMjGVsSIc+mzJxzzBOnw07X5b9eOXSNX3rDlpl2cmRUJaAWuLSSW3tzJMDgF2bJgAxoJhczWiaJ+EZ3wAYMlriS4/hBPn1QNFTZVKu6o0A0SfFmc4PNvwgNO+N+g3zZaOBw+IMmnUphoMxlq7xMeJ0EQRuGqbZx/wswi9RrQLZQc+aRzj+27aw7QwZbDemJgMHj3ZnNqtLSIgxYzwcCQfRXpQWN8RdxiB0+aq45xABaSLwdB3uDMcE26QqsvSlK5sbTebw919PCJEawd0o1Pag961paGkxqRPy58VmuW3RT42tm6XKMqJKbMtrMy5+0Dj52UaOOa4kNcCRb624rzatjKhEB7o0Mk8bb+anQMgTUIsdIHUSsaLs9LbVnQg9E4evOKG0SP8ADe9lhMOAnLvPEpO9oK7WwKjoGmk6xcxdFBZ6RmSzLyup7Q1y4P8AeOzCNDbjoLeinU9p67iP3jrG0GL9k8QyPRsftEUxpJOnBEwOM94zNEbj1Gq81rbeq5yHmXRvPy3JHb9QWBtr9EJCyPUcycOXmDNtVMomYO+Xel0qe2Kn8TvMpUFnpvvLpmvuev0C85O1qoAh7pvvKQ2zWP8A3H9ZKQ7PSMyWZebf8bqt/wC4+/MqbNv1v43eqdDs9GzJFy87b7R1gdXHqSis9pqtrkDeZP1RQWd9mSzLhHe1dTdmn75W7KdD2tqZhmkjfb9OEooLO4zJs64/E+17o8LSOon6IB9rKx3R0akM7bMkXriP+ba3Af8Arrf8lap+1rpu3yB8kxHV5ki5c2fasEgAEcSWm3lruTn2mj8BN9RYEbu6LGb76kDmgOxbGi5B6X+XZczjfaNz/CGubxiCY4HMCPRUK9R3hLXVjG792NbkginE2tIIRYqOtftOTDWzabmOOloOn8SwjVd7yiJaH3kmbRTP4pAFiOGo13VDiQDd2KgjxBzmzI0gtYPzWXVxwFWiXGtlaHhsGLZfxREdB58FlRSib2BqulgY5joqOzAgtB/ePZe547gN+t1rDapBILCQN4II36TBItExdcThsYZa1zamT32aGudmM1SfFJ+Egm4uVuOxFNziXU6wgCCKtUEncLOtqU0xNHRUdq03aOggSQ6WkDnKbFw5sHQkAzoZtfkdPJczhPdZzLazQLA+8qk+ea413b1bpYpwsx78ouRVbJG+G1JB9ClKSoEnZo0dnNFRzmiLtJg2MAgW6H0CHiKDPfBxEnMItobXB0CjT2jDjMXIiOEdjqquK2pdw8RuCCBwidQslyRstwZuFvAwm94eRVFu1mmPC++vhNlI7Tb/ADf+pXRnH2Y4s4R2ObJtv+R0QRtWmCT4pkzOnogBtpsqzKDpMb5I6KEimX6+1WNA13i9teYlQrbYAkZZkazx7LK2md3AwlijOXpCuhWXqWPaCbG/3wUjtFovlNuY68FSxcGk3q5NSEUHbvE36pBWzVHtW9pkSGzplpn/AOzmyi0fbC58JjUAClbjq0k3WLswT7wn/wAbvmFXwLM1YDrfhYpUnY7Ogf7XOJGWW8stMz5ttbgnf7YO3FzTxy09NwIyx6LmiyXgcx8wEXaTYc4b5KMY9Ds6ev7aGIDXNPHwcptki6b/AJ0OSCHF38cU+MzAbC57atDJA/lbrzEwlVokUKZO8OI9Jv1U4xdDcmdBS9sngHMXuH9NMdvC1Toe1rj/ANx8aRkpW4fhlc3haJ9wXHTP6wEtm0Q4ViSbNEc5cAioqwT2dMPaokktquAF8uSnpvu5s6pO9qS4gNrPaf6GX82xw0jRc1sylmxAE/hdfhDSUCmyatNvFzfUgJOK2OzqqntXaPfvaf4ixsxwjLHokz2kLcwfiHuOgmm0ZSN4ytuuW2szK94mYcb8YKs7UoBhEGf3bT0kafRGK19hb39HSt9p8vxYh7xr8DYg21a2VCn7UOF/2moQd2Ru7d8K5unQjDU3Tq53aDCjgKM0azp0cwRxk28r+aVIe+joa/tQXElmKqMaNzWAgbt4lI+0xIaGYqoHAXIaJceJBEacFzuzKOao8aRTJHbUdxPmqdNk1KY4uaPMgIxXXoVs68e1ctg4mpmmzyII5aRFlOl7XlpLX1aj44w08RBy9PNcntanle8SJzEEj1Rcbh8raR40wfPilitfY8n/AIdPW9rfEPd1qzQbkTmm9/wjmEJ/tS/4m4mqGg/C3QcAZFpXNYfDk4cv3e8y85DQfK5T7Lol1R4H/jcdCbDX0m6WMUr9DttnT1Pag1B/1NRjou2/j6/eioO28TUYTiXtIz+MSTOmbNFrbua55lPxtlwAzCR4gT23o2IpfvMoib3dM7uDY7681LSuildGvhfaM0y5vv3gZs0nNcZg6I3zrK03e0LozjHVQ2fw5iBMkNmNY3cFyWNouAbmiTOtp0h0lQwtAkVcpsGgnUgd/rzRS7G07o7Ct7RFxHu8XUaQLhubM4wblsbgFBntTLMpxb3Hc52cFp4gxulcdhqZNRkEfEJ3WmJvugqe1GZarxaxOmnaLKsFdEZUrOqpe0jmuGfF1jImHZojiLXCnX25ILmY2q1upazNlaDaDAsSeK5QUD+z03He4gHfbcekDzTbLoF9RwG5hJHQgT2meyWKq/Q73Xs60+0TSyBjHtdrn/eZugtyVKrtx4JB2niAeH70R2y2XKV7N6LZxGyvhzC5Y09QRModRBJyLFatLYagUs03No4qLRe6T6oG9dJzg8U6SOZRKj/FbcPUqr7wF9zZEp1Jdrv/AEQI0KOGzFjdwBJ++vyR8W2aWVo+J4A6RPy+agyo0EkkE6fmnwmLBdLiAASe5t8lDs0FXYKbKgG5ob1JKrYChlM7w1xPWP1RK2IDjqLuk9rBTpuF76gDdvkn0A81KsYHZeEmq2eIJ7HRDyZ6jnHe4gedyrlGqGy6RNyOvwj5yo0KYblnjJ6Nv6lFgB234sQ4bmwPIAIu1qcihTGgpgm38RlL3Rcczt5v3ufqrVOpmqF7tGi3RtmhTfX0Wl2PjsOG4ejTbq5zyT/T4Sfoq7qYp0Hxq4tA5xcK1SOaAb5Rl8/EfWyjiSDDeZI7eFvnBPdZ34KpFfZeGDKdR51yO+gP3zQtjYOa9Mu1LgegAzK46pZzNxys7CXvPnCFSrQ5z+DTHU2HzJVW9/YqVr6M2vT95VcdxcQOcnVWNuNzVnAaNgdYH35qWHAa5v8AKQfK5+SfJ7x873EuPVx+/JO936FQ21KWSlQpjUsLjyzGZTU6WTBni+qAOeVv5ou0nh7yRoAGN6NET5qNV806bI+DM49Xm1ug9UldJFPtkNkUMra7z+Gmb83EBA2Rhc1amTvdIHIX+istqfuns31HAf5W3PrZE2W8MLnwfhdHUgNEd3JNvf2FLRSo4T31VxNm5nSe9/y7o+3sPNYU2mzWNHQRJ+YV3D4TKGMH4nAdh4nE+qrYuuHVKtSD43a8twjoPVLL5Dx0Cxzfd4SmB+JzyOf4Qm2A7Kyu82y0so6vt99U+17mk3+CmJHBzrn6IphmDc2fFUe238ouPp5o/jXsX8v6M/YmGNXEsO4HoOs+vZVtpuzVXETll3z3iFrbIGSXGIaCYMgOtYfJZlGl451J4HeTeQhu5N+gWooJtaQGA2BaCBubIsOJtZGwWYYeu48WsjvJUvaAfvZnwloA3aS2OlkWvhZwlNoualRxJ32EGUk/ikPyzO2Ph89emToX+Ecm3LvRDx7g+q/gXGek/ktnYTAKr3RanTdl7QB3us2rh4aBvdr5/n/pV5fKycfiXcPgA/8AY6Eloqu3XgPdlBA4rscL/wDGQpOc5ldxJaW+JgsD0K55lEDaWFboKbqI7zOq9baAdDPQrz/1HLONJPs6eOEW3fg85q//ABRI/wAbyZ/+grtb2He7LNYeFoaP3TtG2Gjl3nu/uFAsPH0/Vcz/AFPI+2bLiiujxxmwUjsJbJwx3QOH3KY4Z/8AF9+S+iPHMY7BHH1SOwxxW+2jxN+yhUcQdQeqAMN2yo0KiNn81s4h4yXJ7Ej5KMti+buJ+iQzGOynFJuyncVttwub4XAffAEKJouBu4dId5i6ND2Yv/DXBROznha72wPj53N/JDc64HqHx6E3RoNmTUwbwdUnUHDeFs1KYic/ab/NRMEC5KVIdsyhTcB/dM4v5+q13NgTYDmE9MNdoT2CWKHkYjXPneN/nqhsqOuJK6BmHE79OB5KDcK2TprwPAIxDIwPeOmLqbcQ5p+581vjCASI11sgVcGP4UYhkYlSqRzCd2Ldr98FqVcJb4bdCot2dbT0hLEeRm08SdbWBHnN0ehtCwEC0W4xJ+qsjZ3JCOz4ScLGpDv2kc0iPhIGtpEW+XdCq467LWBuJ5pHZxkFDr4HmFOA8yOIxZNQl/4nSfO8KeJxYc4SDHKOP2OyBicNZMKJywjGhXZbOJEXtN76AfY9FXwuIDasnUCYvrcjtzSrtyuiRoBNtzRxVXDVSKkTDQdQQS2R69FFaLsv42oCKRsZaRfQeNwMnqpVcUxskGzRkaDx0LgN0o9TZ+dtKC0jxAZjr4i6bdd6rV8AbtOUHqRI5g+nFSt0NoJgsS1rCZu6PIcepv0aUPC1Wvq5j8LfEejdB3MKWG2a2Ic6d4gRHd1/RPT2cwbhB1vx0TdKxA3YrPUzvd8TpJO6/wBhbVHCPY2Bp4YIm4u7lx9FjjCU2m7R5ytmp7Rs0BdAgfTyXLy80bpGkL8hjWqjOASJcLhzgdB+SaltHEif39QeIwPeO0m24pO9pdNYHGJTDbGa/hvxIHoVzvlj6Nb+zVFO47/JTyIj2gFvM/7SiZV7h5xWNFSLbXurOVNlQFFHEUAWkRuPDgpvpiNPvzViq3wnoU7aMtBjcL/qgZSbSA3R5Je7vMHz+itPw8XlV3VWQfEAeZHqEmBVxTQGutqDu4DeVVdVGawF+XdZOJxhaKgc7McrgL2FiIuoO2gC0GbwLdY+S5fz2zVQSRoV9qMa69+/0RKO16L43dh6rAr4ht3NaCTYceZVQOdl57j8tFkuSad2N410d5lBFj5Jfs06z98wuUobfqsaG2I7dOC3sH7QUQwZ3nNHiMaFdMOaMjNqi22iA606H6KNNt3X3n5DzVB/tBR96CJI906RzL2AK3g8fScXCb5jaTG4arVSTJCERqVAi07vvgiVqlJhlxkxa5j6qozajCfELTu0hZy5oRdNmkeOUlaQSoyQNY5T5WF0I07QJHQEK/galKofC4Dne24W1uh7VOWmSHAm0Rc9R99itMk1aIqjMDC0Ek99Pkh4eS6c3k4n+yw9pbRLhEmxMzvkyh7Ox2Ws0m4B0tpCzU3dDNyq92YROvD8ksRh6huDA6XnqStas4eH+Z2/jlcbjdYKD2Fx5dFqkKzMOCc4AZhI1MWT0dnODTLhB3xp2+i0yCBpEKicZndl3b/nYdljPkjGWBpGLrIqM2eQ6cwd/KQAL75myBRwol5uYdB3AQBra+q0MRjcgI/HoRwHEdvmqWGrgstIdmcdII3b+l5RKUYvsEmyWIYPdtvo51rgEZWRI3jXlc2Q2YduWSC2fLtwUcY8l8uO8jtuj8kmvGWA7z3rmfNiW4hm7MbxnlM9+SHUdlAAi2mu7lvsgNxJknS33dVcVi4M691ycvLLlaVUNLEMalySQfvRBq43dYadL3QqVWwJJvf14KviG3LhcakKYQV7Bv0WmVy8wCD5+qRrRbhbVVcFVyiQAM3mjNpTx8irwVjTPUapgtP8w9ZH1UqldrRJIC5PaPtdfwmwIO4nmsvaHtS6oAA4g6Hjyvz4aL1HyrwctHav2zRBMvAgxO7SdUjtmleHAkEC3P58e68ufjXST+d950UH7R4TOqX5JegPS8b7R0m5gDJAPTTjvVej7Y0jlabCBfsNPVed/tLnHeTcwOQlVxiDE6Rb6JKc2M9SPtLS92XzvIHHSfl8wuJ2ptnM5xDpB7HlosQ4o6GY7+aZ9Elv38+6Um5PYFlmNc4m/wCqLTrnJwjfu0Wfhj0U61W2scPqs3BDsu+/jUj6HdZDOLk/F03qvSqNNieEfOIUIDTqT5+XmjBAXX4og8O6GyvmMbuIQWgG8X3T1UWPJPD9OyKVAaNaqC5scNdLwZUGVi0ktdz81WNQggk6ny6KNaoLiY4WJ6pKNFMtjaz+ZV2nXcYnePu656nVdYDTotTDPtF4NuYm6jlhGrHGUl0amExDmzlcWk2t2sRvtKLTxr6eUEyAJAI0NxbpCpNYQZ38eEpsU5zgIMkD9fqso8jXxRo0+5EsVgnOyuaCSSZ0+wPyT4XZjhmcWS6xaS6GjW5AkncInzVvY2PLW+IEGb6TyuVcdiHVDlJABMAuvroADvXQpy9E4oehtKq51L3otnjwgkfC5swBxcBEre/aODX2/lKx8XgGsdRaXFwc4AgkgRqA0DmF0NHDsZdrIOlhfpOq2/JInFGVjauYWa/u1wWaxhYMzmnXQgiZ57lvbVqOySxpzAyDeLbuixcZjKj3uc4+Ets2IjiOc8Vzcs0rkbRXgzK+IHAAjSAB2sqbsWRMd/mo4xkm0A8yBH3ZVWUXHSARz+q5YRy2xyn4NCliJYSB6ctUXDuEGdeSosouFpB6aforFKQVPJEIsrVsRBIMlSw/iacw7+o++SDirvtEH7Ct1z4YHppwVtVFUQ+ylVrRAAn74pUqkg3vJshV6nhI++SJ7OYcVapBEjXXf/YFdEONOJF7I1ad4nTyWhhaJyjX77KxjMEBGQZRMfnr0Ch7jn5KJtR0zSMTBr1ba+vqVGpV4Hv0Qi5pa4SQdQIFzvkqGe06kLsSOYMK+ab7u6g6ReNPRCZViYF1CpWgzx1n8lSQg9HUAdUSofETaCfLf5qtSrgnU3U3iZv1RQBTWEyLRz+SiQXG5++CC57QdLg91FlQ7vvuigLlEX0/Mc0ok3kdvqp0K1oNut9Ed+LpsnIC55NydBfSPvruU9spUVsjc13AfQcSIureLw9JsZHOqHf4Q1vQXzKth6ZfvknpabzJsjYym2m3KPHU3xEN6/e/dvB6FToOc4NYwuJ0tv5cOqhUo5CQ/wCPe3UjysgYWT8IdfcCe9irGKJp+EkZtbQYnceCmh0DMnQEm3a/p+qFiAQb66xw6K7+3PyAAkDkBbtqq9bDhxmY4yDrxnd+ia0OrK1GvfjyhaVGqeQ+Q/NRwWBZMZhPHWBrOUXNuSt1sK1rgGPzyT4spaN0DxXKidMqMSNXEEiY10E7+Mo+BwzwJcG9794CLhsAOOmmmvcq3VYREDTzm35rnTrSRtV9lvD4tsQ6jTEchHYI1HG4a00wD/QDHcfNZNSlrxPfkg+8g6E8h+e8rSM2ycUbm0drML6Za7LBuIO4O04fqt9uODr52dcwtyXn9Z127tbdv1WoxuciBYb9BoiU6GonZN8W8HoQVF2DY4Xa2PLkuQrZWgXOabncqrMeWzlcddx7hQ+RCdI7F+x6H8LZ5DghO2bSFo56D8lyuG2y/MIeZPP1VqvtGpvdMb/7KHOIk72a9WhSBEa7ojjHBYOPqDOYtqOdkE4uRM6IZfJnqsZSyBMrY0gXi86pVcXLUDGVM3YKpTkwdVrGHx2S5bJVKBcD11n6Kz7M4v3NeXWBEGQe1lap0BlPoq9XD6laR5F0GPk0dtbSJcGBsTqdDz6KBdMHkOKx8TVJdc3ywj08T4Wg6gRvWkoKXY1JmSKJ+LcdEA03RoYPkrmDpPc0ujKwWLjYE7gOKq1MWJgTFr6buC6kYEAwgxBhPUJjTstHAuNWQGOJGpA06zIlBxLACfC0iYJn66eSLFRVw08BCJUdrYKw3BN3GOIkjpqIVOqBJAvA1KV2OhqhbEjvCVKrAiNeKc1LRYzw39ghAiExFik6Cb3jySfUufv0Sp0+Bmd/PqiNecrmkCJkGL6HfwSGQoSXcANb/RXnVAIm+4/qq2HcCIG/VF90BBPly/us5bZooqiP/FHMltPwzvgT57kDD4YuMm58/wC6m6kHG1uS0KLQAAFV60KtlZ+E5Sb+gJWtg8ETqD1MxoPSx9VXoYKXEuMayJj8O7reTwC1aVQE8GtcBrY+EbtwgiPzKzm9GkexxgGjxZRPHeQdNIhAe7Lpa4M8I+V1cxNWeo0CpVMJ4BmkuO4Gw5EchbqeS41be2XIr1KDi/NmBF7QZJvf1nsj0y/Ug8gHfnpuQnU3DqrGEpODZ++S2jJvslFWtjHsuAT96Rrw81ZZjbBuUZuIBBjUmN/DRBySSJ5bj69UbDbPANyeXJU5pIpRK1bEBozdRa5JNoHmtyjXPuxIgkC1rLntqUfFlDtXReIFge2qt0cQW0mb7RO8wYCnkXxTFlTYPaNW5EyqIqGR19EWviQ4yVWzS7pYlTFHO3bLVMc7g/cq6Hy3Xdosr3kG/FWKDoGpI18+CicbGmEbVtG7VEbiAYA++yzsTXJ03CEDC4loMukQq/HasqLNLLJvASrtAItwEDgE7r/NU8RXJMfJJJtmrpGkcRbd0VZzibdFXpMgfFcK5RiDP3ZaKCiF2UW1GEgmdVcOTeB6fVBrYfcBB4DeTF0CphyDeQqpS8i2i7tb/pqX+X5rm26hJJdaOc6nYv8A0bv8yxtofUJJLOX7hMsn4z/n+QWfi/jPROknAfgC/Rn9I/1OQaPx9ykktBF5vwD73hJu/v8ANOkoKFgdD1CNV+IdB8wnSUS7NF0Ro/CfverOC+NvX6J0keA8h8dq7/N/oVnD/i/qb/oCSSzl0OPZcp/GOo+ad2regSSXN4Zo+wDNT1KuUfhHX/aUklpDoqXRlYfQf1fVadD4j97ykkpmC6MbbnxO/qH+lFq/4bep+aSSuf7Uc8/Jlv3olTQdUklTMypiNVcbu6JJJS6QAn/7VWOjuv0KSS0gUjUbo7v9EKn/AIh++CSSy8s3n0QZqey0MPp5JklpLoEOz4uyHW+JJJYLs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BQUExQWFRUWFxgYFxcYGBYaGBgYFxcaFBcVFxQXHCYeFxojGhgXHy8gIycpLCwsFh4xNTAqNSYrLCkBCQoKDgwOGg8PGikcHxwsKSwpKSkpKSkpKSkpKSwsKSkpKSkpKSkpLCkpKSkpKSwsKSkpLCkpKSwpKSwsKSwpKf/AABEIALEBHAMBIgACEQEDEQH/xAAbAAABBQEBAAAAAAAAAAAAAAADAAECBAUGB//EAEEQAAEDAgMGAwYDBgQGAwAAAAEAAhEDIQQSMQVBUWFxgSKRoQYTMrHB8ELR4RQjUmJy8TOCssIVFjRDU5IHouL/xAAaAQADAQEBAQAAAAAAAAAAAAAAAQIDBAUG/8QAJREAAgICAgICAQUAAAAAAAAAAAECERIhAzFBUSJhEwQyQnGR/9oADAMBAAIRAxEAPwD2AhMUaE2VVYqApIpamyJpioGlKnkTFidhQ0pZksqUIsKFKUpQnhMQ0pJ4ShADSnBTQnhAEmqQQ2lSzIAlKiSmJTSgKHTgqMpSgRNJQzJZkBRNPKHmUS9MKCkpsyHmTFyQqC5kOtiGtaXOIa0akkADqTYKOZZ222h1ItN8xj1+7p0BqCoCJFwmJVTAR7tsRpu0nQnzR8ydATlRlMXpsyEgHJUSU0piUxocuUUxKaUqHZoylKhKlKxoseU6hKfMgCSaE0pSgCSYhMkmAkoSSlAUKE0J5SlAqGhKEpSQFDEJlJMix0MmKdJMCMpEpJiixDEpk8JiqsmmNKUpimKqxUOmlNKiSmFEpVHaJLoaNTEHgZnzhqt5lj4nadMugvDZqQDBmWgyBbkbhMDR2e4ZIG6PkFZLljbL2rTdkAcLtgTInLbfF5JWrmQIkSlKgSmzoAnmTEqBcmJTAnKaVDMlmSA0Q5LMhAqWZYGlhMyWZDzJZkDCZkpQ8yUoAJKdCzp8yACSmQw5PmQBOUpUcyYuQBPMlmQ5SLkAEzJZkPMlmQATMmJUMyYFAE5SlQLk2ZAE5TFQzpsyYEyokqJcmzJgOVU2hiCxpcMsAHUkc4FjwVguVHH0BUsdBNrQSbXt26E8U7JMjGVsSIc+mzJxzzBOnw07X5b9eOXSNX3rDlpl2cmRUJaAWuLSSW3tzJMDgF2bJgAxoJhczWiaJ+EZ3wAYMlriS4/hBPn1QNFTZVKu6o0A0SfFmc4PNvwgNO+N+g3zZaOBw+IMmnUphoMxlq7xMeJ0EQRuGqbZx/wswi9RrQLZQc+aRzj+27aw7QwZbDemJgMHj3ZnNqtLSIgxYzwcCQfRXpQWN8RdxiB0+aq45xABaSLwdB3uDMcE26QqsvSlK5sbTebw919PCJEawd0o1Pag961paGkxqRPy58VmuW3RT42tm6XKMqJKbMtrMy5+0Dj52UaOOa4kNcCRb624rzatjKhEB7o0Mk8bb+anQMgTUIsdIHUSsaLs9LbVnQg9E4evOKG0SP8ADe9lhMOAnLvPEpO9oK7WwKjoGmk6xcxdFBZ6RmSzLyup7Q1y4P8AeOzCNDbjoLeinU9p67iP3jrG0GL9k8QyPRsftEUxpJOnBEwOM94zNEbj1Gq81rbeq5yHmXRvPy3JHb9QWBtr9EJCyPUcycOXmDNtVMomYO+Xel0qe2Kn8TvMpUFnpvvLpmvuev0C85O1qoAh7pvvKQ2zWP8A3H9ZKQ7PSMyWZebf8bqt/wC4+/MqbNv1v43eqdDs9GzJFy87b7R1gdXHqSis9pqtrkDeZP1RQWd9mSzLhHe1dTdmn75W7KdD2tqZhmkjfb9OEooLO4zJs64/E+17o8LSOon6IB9rKx3R0akM7bMkXriP+ba3Af8Arrf8lap+1rpu3yB8kxHV5ki5c2fasEgAEcSWm3lruTn2mj8BN9RYEbu6LGb76kDmgOxbGi5B6X+XZczjfaNz/CGubxiCY4HMCPRUK9R3hLXVjG792NbkginE2tIIRYqOtftOTDWzabmOOloOn8SwjVd7yiJaH3kmbRTP4pAFiOGo13VDiQDd2KgjxBzmzI0gtYPzWXVxwFWiXGtlaHhsGLZfxREdB58FlRSib2BqulgY5joqOzAgtB/ePZe547gN+t1rDapBILCQN4II36TBItExdcThsYZa1zamT32aGudmM1SfFJ+Egm4uVuOxFNziXU6wgCCKtUEncLOtqU0xNHRUdq03aOggSQ6WkDnKbFw5sHQkAzoZtfkdPJczhPdZzLazQLA+8qk+ea413b1bpYpwsx78ouRVbJG+G1JB9ClKSoEnZo0dnNFRzmiLtJg2MAgW6H0CHiKDPfBxEnMItobXB0CjT2jDjMXIiOEdjqquK2pdw8RuCCBwidQslyRstwZuFvAwm94eRVFu1mmPC++vhNlI7Tb/ADf+pXRnH2Y4s4R2ObJtv+R0QRtWmCT4pkzOnogBtpsqzKDpMb5I6KEimX6+1WNA13i9teYlQrbYAkZZkazx7LK2md3AwlijOXpCuhWXqWPaCbG/3wUjtFovlNuY68FSxcGk3q5NSEUHbvE36pBWzVHtW9pkSGzplpn/AOzmyi0fbC58JjUAClbjq0k3WLswT7wn/wAbvmFXwLM1YDrfhYpUnY7Ogf7XOJGWW8stMz5ttbgnf7YO3FzTxy09NwIyx6LmiyXgcx8wEXaTYc4b5KMY9Ds6ev7aGIDXNPHwcptki6b/AJ0OSCHF38cU+MzAbC57atDJA/lbrzEwlVokUKZO8OI9Jv1U4xdDcmdBS9sngHMXuH9NMdvC1Toe1rj/ANx8aRkpW4fhlc3haJ9wXHTP6wEtm0Q4ViSbNEc5cAioqwT2dMPaokktquAF8uSnpvu5s6pO9qS4gNrPaf6GX82xw0jRc1sylmxAE/hdfhDSUCmyatNvFzfUgJOK2OzqqntXaPfvaf4ixsxwjLHokz2kLcwfiHuOgmm0ZSN4ytuuW2szK94mYcb8YKs7UoBhEGf3bT0kafRGK19hb39HSt9p8vxYh7xr8DYg21a2VCn7UOF/2moQd2Ru7d8K5unQjDU3Tq53aDCjgKM0azp0cwRxk28r+aVIe+joa/tQXElmKqMaNzWAgbt4lI+0xIaGYqoHAXIaJceJBEacFzuzKOao8aRTJHbUdxPmqdNk1KY4uaPMgIxXXoVs68e1ctg4mpmmzyII5aRFlOl7XlpLX1aj44w08RBy9PNcntanle8SJzEEj1Rcbh8raR40wfPilitfY8n/AIdPW9rfEPd1qzQbkTmm9/wjmEJ/tS/4m4mqGg/C3QcAZFpXNYfDk4cv3e8y85DQfK5T7Lol1R4H/jcdCbDX0m6WMUr9DttnT1Pag1B/1NRjou2/j6/eioO28TUYTiXtIz+MSTOmbNFrbua55lPxtlwAzCR4gT23o2IpfvMoib3dM7uDY7681LSuildGvhfaM0y5vv3gZs0nNcZg6I3zrK03e0LozjHVQ2fw5iBMkNmNY3cFyWNouAbmiTOtp0h0lQwtAkVcpsGgnUgd/rzRS7G07o7Ct7RFxHu8XUaQLhubM4wblsbgFBntTLMpxb3Hc52cFp4gxulcdhqZNRkEfEJ3WmJvugqe1GZarxaxOmnaLKsFdEZUrOqpe0jmuGfF1jImHZojiLXCnX25ILmY2q1upazNlaDaDAsSeK5QUD+z03He4gHfbcekDzTbLoF9RwG5hJHQgT2meyWKq/Q73Xs60+0TSyBjHtdrn/eZugtyVKrtx4JB2niAeH70R2y2XKV7N6LZxGyvhzC5Y09QRModRBJyLFatLYagUs03No4qLRe6T6oG9dJzg8U6SOZRKj/FbcPUqr7wF9zZEp1Jdrv/AEQI0KOGzFjdwBJ++vyR8W2aWVo+J4A6RPy+agyo0EkkE6fmnwmLBdLiAASe5t8lDs0FXYKbKgG5ob1JKrYChlM7w1xPWP1RK2IDjqLuk9rBTpuF76gDdvkn0A81KsYHZeEmq2eIJ7HRDyZ6jnHe4gedyrlGqGy6RNyOvwj5yo0KYblnjJ6Nv6lFgB234sQ4bmwPIAIu1qcihTGgpgm38RlL3Rcczt5v3ufqrVOpmqF7tGi3RtmhTfX0Wl2PjsOG4ejTbq5zyT/T4Sfoq7qYp0Hxq4tA5xcK1SOaAb5Rl8/EfWyjiSDDeZI7eFvnBPdZ34KpFfZeGDKdR51yO+gP3zQtjYOa9Mu1LgegAzK46pZzNxys7CXvPnCFSrQ5z+DTHU2HzJVW9/YqVr6M2vT95VcdxcQOcnVWNuNzVnAaNgdYH35qWHAa5v8AKQfK5+SfJ7x873EuPVx+/JO936FQ21KWSlQpjUsLjyzGZTU6WTBni+qAOeVv5ou0nh7yRoAGN6NET5qNV806bI+DM49Xm1ug9UldJFPtkNkUMra7z+Gmb83EBA2Rhc1amTvdIHIX+istqfuns31HAf5W3PrZE2W8MLnwfhdHUgNEd3JNvf2FLRSo4T31VxNm5nSe9/y7o+3sPNYU2mzWNHQRJ+YV3D4TKGMH4nAdh4nE+qrYuuHVKtSD43a8twjoPVLL5Dx0Cxzfd4SmB+JzyOf4Qm2A7Kyu82y0so6vt99U+17mk3+CmJHBzrn6IphmDc2fFUe238ouPp5o/jXsX8v6M/YmGNXEsO4HoOs+vZVtpuzVXETll3z3iFrbIGSXGIaCYMgOtYfJZlGl451J4HeTeQhu5N+gWooJtaQGA2BaCBubIsOJtZGwWYYeu48WsjvJUvaAfvZnwloA3aS2OlkWvhZwlNoualRxJ32EGUk/ikPyzO2Ph89emToX+Ecm3LvRDx7g+q/gXGek/ktnYTAKr3RanTdl7QB3us2rh4aBvdr5/n/pV5fKycfiXcPgA/8AY6Eloqu3XgPdlBA4rscL/wDGQpOc5ldxJaW+JgsD0K55lEDaWFboKbqI7zOq9baAdDPQrz/1HLONJPs6eOEW3fg85q//ABRI/wAbyZ/+grtb2He7LNYeFoaP3TtG2Gjl3nu/uFAsPH0/Vcz/AFPI+2bLiiujxxmwUjsJbJwx3QOH3KY4Z/8AF9+S+iPHMY7BHH1SOwxxW+2jxN+yhUcQdQeqAMN2yo0KiNn81s4h4yXJ7Ej5KMti+buJ+iQzGOynFJuyncVttwub4XAffAEKJouBu4dId5i6ND2Yv/DXBROznha72wPj53N/JDc64HqHx6E3RoNmTUwbwdUnUHDeFs1KYic/ab/NRMEC5KVIdsyhTcB/dM4v5+q13NgTYDmE9MNdoT2CWKHkYjXPneN/nqhsqOuJK6BmHE79OB5KDcK2TprwPAIxDIwPeOmLqbcQ5p+581vjCASI11sgVcGP4UYhkYlSqRzCd2Ldr98FqVcJb4bdCot2dbT0hLEeRm08SdbWBHnN0ehtCwEC0W4xJ+qsjZ3JCOz4ScLGpDv2kc0iPhIGtpEW+XdCq467LWBuJ5pHZxkFDr4HmFOA8yOIxZNQl/4nSfO8KeJxYc4SDHKOP2OyBicNZMKJywjGhXZbOJEXtN76AfY9FXwuIDasnUCYvrcjtzSrtyuiRoBNtzRxVXDVSKkTDQdQQS2R69FFaLsv42oCKRsZaRfQeNwMnqpVcUxskGzRkaDx0LgN0o9TZ+dtKC0jxAZjr4i6bdd6rV8AbtOUHqRI5g+nFSt0NoJgsS1rCZu6PIcepv0aUPC1Wvq5j8LfEejdB3MKWG2a2Ic6d4gRHd1/RPT2cwbhB1vx0TdKxA3YrPUzvd8TpJO6/wBhbVHCPY2Bp4YIm4u7lx9FjjCU2m7R5ytmp7Rs0BdAgfTyXLy80bpGkL8hjWqjOASJcLhzgdB+SaltHEif39QeIwPeO0m24pO9pdNYHGJTDbGa/hvxIHoVzvlj6Nb+zVFO47/JTyIj2gFvM/7SiZV7h5xWNFSLbXurOVNlQFFHEUAWkRuPDgpvpiNPvzViq3wnoU7aMtBjcL/qgZSbSA3R5Je7vMHz+itPw8XlV3VWQfEAeZHqEmBVxTQGutqDu4DeVVdVGawF+XdZOJxhaKgc7McrgL2FiIuoO2gC0GbwLdY+S5fz2zVQSRoV9qMa69+/0RKO16L43dh6rAr4ht3NaCTYceZVQOdl57j8tFkuSad2N410d5lBFj5Jfs06z98wuUobfqsaG2I7dOC3sH7QUQwZ3nNHiMaFdMOaMjNqi22iA606H6KNNt3X3n5DzVB/tBR96CJI906RzL2AK3g8fScXCb5jaTG4arVSTJCERqVAi07vvgiVqlJhlxkxa5j6qozajCfELTu0hZy5oRdNmkeOUlaQSoyQNY5T5WF0I07QJHQEK/galKofC4Dne24W1uh7VOWmSHAm0Rc9R99itMk1aIqjMDC0Ek99Pkh4eS6c3k4n+yw9pbRLhEmxMzvkyh7Ox2Ws0m4B0tpCzU3dDNyq92YROvD8ksRh6huDA6XnqStas4eH+Z2/jlcbjdYKD2Fx5dFqkKzMOCc4AZhI1MWT0dnODTLhB3xp2+i0yCBpEKicZndl3b/nYdljPkjGWBpGLrIqM2eQ6cwd/KQAL75myBRwol5uYdB3AQBra+q0MRjcgI/HoRwHEdvmqWGrgstIdmcdII3b+l5RKUYvsEmyWIYPdtvo51rgEZWRI3jXlc2Q2YduWSC2fLtwUcY8l8uO8jtuj8kmvGWA7z3rmfNiW4hm7MbxnlM9+SHUdlAAi2mu7lvsgNxJknS33dVcVi4M691ycvLLlaVUNLEMalySQfvRBq43dYadL3QqVWwJJvf14KviG3LhcakKYQV7Bv0WmVy8wCD5+qRrRbhbVVcFVyiQAM3mjNpTx8irwVjTPUapgtP8w9ZH1UqldrRJIC5PaPtdfwmwIO4nmsvaHtS6oAA4g6Hjyvz4aL1HyrwctHav2zRBMvAgxO7SdUjtmleHAkEC3P58e68ufjXST+d950UH7R4TOqX5JegPS8b7R0m5gDJAPTTjvVej7Y0jlabCBfsNPVed/tLnHeTcwOQlVxiDE6Rb6JKc2M9SPtLS92XzvIHHSfl8wuJ2ptnM5xDpB7HlosQ4o6GY7+aZ9Elv38+6Um5PYFlmNc4m/wCqLTrnJwjfu0Wfhj0U61W2scPqs3BDsu+/jUj6HdZDOLk/F03qvSqNNieEfOIUIDTqT5+XmjBAXX4og8O6GyvmMbuIQWgG8X3T1UWPJPD9OyKVAaNaqC5scNdLwZUGVi0ktdz81WNQggk6ny6KNaoLiY4WJ6pKNFMtjaz+ZV2nXcYnePu656nVdYDTotTDPtF4NuYm6jlhGrHGUl0amExDmzlcWk2t2sRvtKLTxr6eUEyAJAI0NxbpCpNYQZ38eEpsU5zgIMkD9fqso8jXxRo0+5EsVgnOyuaCSSZ0+wPyT4XZjhmcWS6xaS6GjW5AkncInzVvY2PLW+IEGb6TyuVcdiHVDlJABMAuvroADvXQpy9E4oehtKq51L3otnjwgkfC5swBxcBEre/aODX2/lKx8XgGsdRaXFwc4AgkgRqA0DmF0NHDsZdrIOlhfpOq2/JInFGVjauYWa/u1wWaxhYMzmnXQgiZ57lvbVqOySxpzAyDeLbuixcZjKj3uc4+Ets2IjiOc8Vzcs0rkbRXgzK+IHAAjSAB2sqbsWRMd/mo4xkm0A8yBH3ZVWUXHSARz+q5YRy2xyn4NCliJYSB6ctUXDuEGdeSosouFpB6aforFKQVPJEIsrVsRBIMlSw/iacw7+o++SDirvtEH7Ct1z4YHppwVtVFUQ+ylVrRAAn74pUqkg3vJshV6nhI++SJ7OYcVapBEjXXf/YFdEONOJF7I1ad4nTyWhhaJyjX77KxjMEBGQZRMfnr0Ch7jn5KJtR0zSMTBr1ba+vqVGpV4Hv0Qi5pa4SQdQIFzvkqGe06kLsSOYMK+ab7u6g6ReNPRCZViYF1CpWgzx1n8lSQg9HUAdUSofETaCfLf5qtSrgnU3U3iZv1RQBTWEyLRz+SiQXG5++CC57QdLg91FlQ7vvuigLlEX0/Mc0ok3kdvqp0K1oNut9Ed+LpsnIC55NydBfSPvruU9spUVsjc13AfQcSIureLw9JsZHOqHf4Q1vQXzKth6ZfvknpabzJsjYym2m3KPHU3xEN6/e/dvB6FToOc4NYwuJ0tv5cOqhUo5CQ/wCPe3UjysgYWT8IdfcCe9irGKJp+EkZtbQYnceCmh0DMnQEm3a/p+qFiAQb66xw6K7+3PyAAkDkBbtqq9bDhxmY4yDrxnd+ia0OrK1GvfjyhaVGqeQ+Q/NRwWBZMZhPHWBrOUXNuSt1sK1rgGPzyT4spaN0DxXKidMqMSNXEEiY10E7+Mo+BwzwJcG9794CLhsAOOmmmvcq3VYREDTzm35rnTrSRtV9lvD4tsQ6jTEchHYI1HG4a00wD/QDHcfNZNSlrxPfkg+8g6E8h+e8rSM2ycUbm0drML6Za7LBuIO4O04fqt9uODr52dcwtyXn9Z127tbdv1WoxuciBYb9BoiU6GonZN8W8HoQVF2DY4Xa2PLkuQrZWgXOabncqrMeWzlcddx7hQ+RCdI7F+x6H8LZ5DghO2bSFo56D8lyuG2y/MIeZPP1VqvtGpvdMb/7KHOIk72a9WhSBEa7ojjHBYOPqDOYtqOdkE4uRM6IZfJnqsZSyBMrY0gXi86pVcXLUDGVM3YKpTkwdVrGHx2S5bJVKBcD11n6Kz7M4v3NeXWBEGQe1lap0BlPoq9XD6laR5F0GPk0dtbSJcGBsTqdDz6KBdMHkOKx8TVJdc3ywj08T4Wg6gRvWkoKXY1JmSKJ+LcdEA03RoYPkrmDpPc0ujKwWLjYE7gOKq1MWJgTFr6buC6kYEAwgxBhPUJjTstHAuNWQGOJGpA06zIlBxLACfC0iYJn66eSLFRVw08BCJUdrYKw3BN3GOIkjpqIVOqBJAvA1KV2OhqhbEjvCVKrAiNeKc1LRYzw39ghAiExFik6Cb3jySfUufv0Sp0+Bmd/PqiNecrmkCJkGL6HfwSGQoSXcANb/RXnVAIm+4/qq2HcCIG/VF90BBPly/us5bZooqiP/FHMltPwzvgT57kDD4YuMm58/wC6m6kHG1uS0KLQAAFV60KtlZ+E5Sb+gJWtg8ETqD1MxoPSx9VXoYKXEuMayJj8O7reTwC1aVQE8GtcBrY+EbtwgiPzKzm9GkexxgGjxZRPHeQdNIhAe7Lpa4M8I+V1cxNWeo0CpVMJ4BmkuO4Gw5EchbqeS41be2XIr1KDi/NmBF7QZJvf1nsj0y/Ug8gHfnpuQnU3DqrGEpODZ++S2jJvslFWtjHsuAT96Rrw81ZZjbBuUZuIBBjUmN/DRBySSJ5bj69UbDbPANyeXJU5pIpRK1bEBozdRa5JNoHmtyjXPuxIgkC1rLntqUfFlDtXReIFge2qt0cQW0mb7RO8wYCnkXxTFlTYPaNW5EyqIqGR19EWviQ4yVWzS7pYlTFHO3bLVMc7g/cq6Hy3Xdosr3kG/FWKDoGpI18+CicbGmEbVtG7VEbiAYA++yzsTXJ03CEDC4loMukQq/HasqLNLLJvASrtAItwEDgE7r/NU8RXJMfJJJtmrpGkcRbd0VZzibdFXpMgfFcK5RiDP3ZaKCiF2UW1GEgmdVcOTeB6fVBrYfcBB4DeTF0CphyDeQqpS8i2i7tb/pqX+X5rm26hJJdaOc6nYv8A0bv8yxtofUJJLOX7hMsn4z/n+QWfi/jPROknAfgC/Rn9I/1OQaPx9ykktBF5vwD73hJu/v8ANOkoKFgdD1CNV+IdB8wnSUS7NF0Ro/CfverOC+NvX6J0keA8h8dq7/N/oVnD/i/qb/oCSSzl0OPZcp/GOo+ad2regSSXN4Zo+wDNT1KuUfhHX/aUklpDoqXRlYfQf1fVadD4j97ykkpmC6MbbnxO/qH+lFq/4bep+aSSuf7Uc8/Jlv3olTQdUklTMypiNVcbu6JJJS6QAn/7VWOjuv0KSS0gUjUbo7v9EKn/AIh++CSSy8s3n0QZqey0MPp5JklpLoEOz4uyHW+JJJYLs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BQUExQWFRUWFxgYFxcYGBYaGBgYFxcaFBcVFxQXHCYeFxojGhgXHy8gIycpLCwsFh4xNTAqNSYrLCkBCQoKDgwOGg8PGikcHxwsKSwpKSkpKSkpKSkpKSwsKSkpKSkpKSkpLCkpKSkpKSwsKSkpLCkpKSwpKSwsKSwpKf/AABEIALEBHAMBIgACEQEDEQH/xAAbAAABBQEBAAAAAAAAAAAAAAADAAECBAUGB//EAEEQAAEDAgMGAwYDBgQGAwAAAAEAAhEDIQQSMQVBUWFxgSKRoQYTMrHB8ELR4RQjUmJy8TOCssIVFjRDU5IHouL/xAAaAQADAQEBAQAAAAAAAAAAAAAAAQIDBAUG/8QAJREAAgICAgICAQUAAAAAAAAAAAECERIhAzFBUSJhEwQyQnGR/9oADAMBAAIRAxEAPwD2AhMUaE2VVYqApIpamyJpioGlKnkTFidhQ0pZksqUIsKFKUpQnhMQ0pJ4ShADSnBTQnhAEmqQQ2lSzIAlKiSmJTSgKHTgqMpSgRNJQzJZkBRNPKHmUS9MKCkpsyHmTFyQqC5kOtiGtaXOIa0akkADqTYKOZZ222h1ItN8xj1+7p0BqCoCJFwmJVTAR7tsRpu0nQnzR8ydATlRlMXpsyEgHJUSU0piUxocuUUxKaUqHZoylKhKlKxoseU6hKfMgCSaE0pSgCSYhMkmAkoSSlAUKE0J5SlAqGhKEpSQFDEJlJMix0MmKdJMCMpEpJiixDEpk8JiqsmmNKUpimKqxUOmlNKiSmFEpVHaJLoaNTEHgZnzhqt5lj4nadMugvDZqQDBmWgyBbkbhMDR2e4ZIG6PkFZLljbL2rTdkAcLtgTInLbfF5JWrmQIkSlKgSmzoAnmTEqBcmJTAnKaVDMlmSA0Q5LMhAqWZYGlhMyWZDzJZkDCZkpQ8yUoAJKdCzp8yACSmQw5PmQBOUpUcyYuQBPMlmQ5SLkAEzJZkPMlmQATMmJUMyYFAE5SlQLk2ZAE5TFQzpsyYEyokqJcmzJgOVU2hiCxpcMsAHUkc4FjwVguVHH0BUsdBNrQSbXt26E8U7JMjGVsSIc+mzJxzzBOnw07X5b9eOXSNX3rDlpl2cmRUJaAWuLSSW3tzJMDgF2bJgAxoJhczWiaJ+EZ3wAYMlriS4/hBPn1QNFTZVKu6o0A0SfFmc4PNvwgNO+N+g3zZaOBw+IMmnUphoMxlq7xMeJ0EQRuGqbZx/wswi9RrQLZQc+aRzj+27aw7QwZbDemJgMHj3ZnNqtLSIgxYzwcCQfRXpQWN8RdxiB0+aq45xABaSLwdB3uDMcE26QqsvSlK5sbTebw919PCJEawd0o1Pag961paGkxqRPy58VmuW3RT42tm6XKMqJKbMtrMy5+0Dj52UaOOa4kNcCRb624rzatjKhEB7o0Mk8bb+anQMgTUIsdIHUSsaLs9LbVnQg9E4evOKG0SP8ADe9lhMOAnLvPEpO9oK7WwKjoGmk6xcxdFBZ6RmSzLyup7Q1y4P8AeOzCNDbjoLeinU9p67iP3jrG0GL9k8QyPRsftEUxpJOnBEwOM94zNEbj1Gq81rbeq5yHmXRvPy3JHb9QWBtr9EJCyPUcycOXmDNtVMomYO+Xel0qe2Kn8TvMpUFnpvvLpmvuev0C85O1qoAh7pvvKQ2zWP8A3H9ZKQ7PSMyWZebf8bqt/wC4+/MqbNv1v43eqdDs9GzJFy87b7R1gdXHqSis9pqtrkDeZP1RQWd9mSzLhHe1dTdmn75W7KdD2tqZhmkjfb9OEooLO4zJs64/E+17o8LSOon6IB9rKx3R0akM7bMkXriP+ba3Af8Arrf8lap+1rpu3yB8kxHV5ki5c2fasEgAEcSWm3lruTn2mj8BN9RYEbu6LGb76kDmgOxbGi5B6X+XZczjfaNz/CGubxiCY4HMCPRUK9R3hLXVjG792NbkginE2tIIRYqOtftOTDWzabmOOloOn8SwjVd7yiJaH3kmbRTP4pAFiOGo13VDiQDd2KgjxBzmzI0gtYPzWXVxwFWiXGtlaHhsGLZfxREdB58FlRSib2BqulgY5joqOzAgtB/ePZe547gN+t1rDapBILCQN4II36TBItExdcThsYZa1zamT32aGudmM1SfFJ+Egm4uVuOxFNziXU6wgCCKtUEncLOtqU0xNHRUdq03aOggSQ6WkDnKbFw5sHQkAzoZtfkdPJczhPdZzLazQLA+8qk+ea413b1bpYpwsx78ouRVbJG+G1JB9ClKSoEnZo0dnNFRzmiLtJg2MAgW6H0CHiKDPfBxEnMItobXB0CjT2jDjMXIiOEdjqquK2pdw8RuCCBwidQslyRstwZuFvAwm94eRVFu1mmPC++vhNlI7Tb/ADf+pXRnH2Y4s4R2ObJtv+R0QRtWmCT4pkzOnogBtpsqzKDpMb5I6KEimX6+1WNA13i9teYlQrbYAkZZkazx7LK2md3AwlijOXpCuhWXqWPaCbG/3wUjtFovlNuY68FSxcGk3q5NSEUHbvE36pBWzVHtW9pkSGzplpn/AOzmyi0fbC58JjUAClbjq0k3WLswT7wn/wAbvmFXwLM1YDrfhYpUnY7Ogf7XOJGWW8stMz5ttbgnf7YO3FzTxy09NwIyx6LmiyXgcx8wEXaTYc4b5KMY9Ds6ev7aGIDXNPHwcptki6b/AJ0OSCHF38cU+MzAbC57atDJA/lbrzEwlVokUKZO8OI9Jv1U4xdDcmdBS9sngHMXuH9NMdvC1Toe1rj/ANx8aRkpW4fhlc3haJ9wXHTP6wEtm0Q4ViSbNEc5cAioqwT2dMPaokktquAF8uSnpvu5s6pO9qS4gNrPaf6GX82xw0jRc1sylmxAE/hdfhDSUCmyatNvFzfUgJOK2OzqqntXaPfvaf4ixsxwjLHokz2kLcwfiHuOgmm0ZSN4ytuuW2szK94mYcb8YKs7UoBhEGf3bT0kafRGK19hb39HSt9p8vxYh7xr8DYg21a2VCn7UOF/2moQd2Ru7d8K5unQjDU3Tq53aDCjgKM0azp0cwRxk28r+aVIe+joa/tQXElmKqMaNzWAgbt4lI+0xIaGYqoHAXIaJceJBEacFzuzKOao8aRTJHbUdxPmqdNk1KY4uaPMgIxXXoVs68e1ctg4mpmmzyII5aRFlOl7XlpLX1aj44w08RBy9PNcntanle8SJzEEj1Rcbh8raR40wfPilitfY8n/AIdPW9rfEPd1qzQbkTmm9/wjmEJ/tS/4m4mqGg/C3QcAZFpXNYfDk4cv3e8y85DQfK5T7Lol1R4H/jcdCbDX0m6WMUr9DttnT1Pag1B/1NRjou2/j6/eioO28TUYTiXtIz+MSTOmbNFrbua55lPxtlwAzCR4gT23o2IpfvMoib3dM7uDY7681LSuildGvhfaM0y5vv3gZs0nNcZg6I3zrK03e0LozjHVQ2fw5iBMkNmNY3cFyWNouAbmiTOtp0h0lQwtAkVcpsGgnUgd/rzRS7G07o7Ct7RFxHu8XUaQLhubM4wblsbgFBntTLMpxb3Hc52cFp4gxulcdhqZNRkEfEJ3WmJvugqe1GZarxaxOmnaLKsFdEZUrOqpe0jmuGfF1jImHZojiLXCnX25ILmY2q1upazNlaDaDAsSeK5QUD+z03He4gHfbcekDzTbLoF9RwG5hJHQgT2meyWKq/Q73Xs60+0TSyBjHtdrn/eZugtyVKrtx4JB2niAeH70R2y2XKV7N6LZxGyvhzC5Y09QRModRBJyLFatLYagUs03No4qLRe6T6oG9dJzg8U6SOZRKj/FbcPUqr7wF9zZEp1Jdrv/AEQI0KOGzFjdwBJ++vyR8W2aWVo+J4A6RPy+agyo0EkkE6fmnwmLBdLiAASe5t8lDs0FXYKbKgG5ob1JKrYChlM7w1xPWP1RK2IDjqLuk9rBTpuF76gDdvkn0A81KsYHZeEmq2eIJ7HRDyZ6jnHe4gedyrlGqGy6RNyOvwj5yo0KYblnjJ6Nv6lFgB234sQ4bmwPIAIu1qcihTGgpgm38RlL3Rcczt5v3ufqrVOpmqF7tGi3RtmhTfX0Wl2PjsOG4ejTbq5zyT/T4Sfoq7qYp0Hxq4tA5xcK1SOaAb5Rl8/EfWyjiSDDeZI7eFvnBPdZ34KpFfZeGDKdR51yO+gP3zQtjYOa9Mu1LgegAzK46pZzNxys7CXvPnCFSrQ5z+DTHU2HzJVW9/YqVr6M2vT95VcdxcQOcnVWNuNzVnAaNgdYH35qWHAa5v8AKQfK5+SfJ7x873EuPVx+/JO936FQ21KWSlQpjUsLjyzGZTU6WTBni+qAOeVv5ou0nh7yRoAGN6NET5qNV806bI+DM49Xm1ug9UldJFPtkNkUMra7z+Gmb83EBA2Rhc1amTvdIHIX+istqfuns31HAf5W3PrZE2W8MLnwfhdHUgNEd3JNvf2FLRSo4T31VxNm5nSe9/y7o+3sPNYU2mzWNHQRJ+YV3D4TKGMH4nAdh4nE+qrYuuHVKtSD43a8twjoPVLL5Dx0Cxzfd4SmB+JzyOf4Qm2A7Kyu82y0so6vt99U+17mk3+CmJHBzrn6IphmDc2fFUe238ouPp5o/jXsX8v6M/YmGNXEsO4HoOs+vZVtpuzVXETll3z3iFrbIGSXGIaCYMgOtYfJZlGl451J4HeTeQhu5N+gWooJtaQGA2BaCBubIsOJtZGwWYYeu48WsjvJUvaAfvZnwloA3aS2OlkWvhZwlNoualRxJ32EGUk/ikPyzO2Ph89emToX+Ecm3LvRDx7g+q/gXGek/ktnYTAKr3RanTdl7QB3us2rh4aBvdr5/n/pV5fKycfiXcPgA/8AY6Eloqu3XgPdlBA4rscL/wDGQpOc5ldxJaW+JgsD0K55lEDaWFboKbqI7zOq9baAdDPQrz/1HLONJPs6eOEW3fg85q//ABRI/wAbyZ/+grtb2He7LNYeFoaP3TtG2Gjl3nu/uFAsPH0/Vcz/AFPI+2bLiiujxxmwUjsJbJwx3QOH3KY4Z/8AF9+S+iPHMY7BHH1SOwxxW+2jxN+yhUcQdQeqAMN2yo0KiNn81s4h4yXJ7Ej5KMti+buJ+iQzGOynFJuyncVttwub4XAffAEKJouBu4dId5i6ND2Yv/DXBROznha72wPj53N/JDc64HqHx6E3RoNmTUwbwdUnUHDeFs1KYic/ab/NRMEC5KVIdsyhTcB/dM4v5+q13NgTYDmE9MNdoT2CWKHkYjXPneN/nqhsqOuJK6BmHE79OB5KDcK2TprwPAIxDIwPeOmLqbcQ5p+581vjCASI11sgVcGP4UYhkYlSqRzCd2Ldr98FqVcJb4bdCot2dbT0hLEeRm08SdbWBHnN0ehtCwEC0W4xJ+qsjZ3JCOz4ScLGpDv2kc0iPhIGtpEW+XdCq467LWBuJ5pHZxkFDr4HmFOA8yOIxZNQl/4nSfO8KeJxYc4SDHKOP2OyBicNZMKJywjGhXZbOJEXtN76AfY9FXwuIDasnUCYvrcjtzSrtyuiRoBNtzRxVXDVSKkTDQdQQS2R69FFaLsv42oCKRsZaRfQeNwMnqpVcUxskGzRkaDx0LgN0o9TZ+dtKC0jxAZjr4i6bdd6rV8AbtOUHqRI5g+nFSt0NoJgsS1rCZu6PIcepv0aUPC1Wvq5j8LfEejdB3MKWG2a2Ic6d4gRHd1/RPT2cwbhB1vx0TdKxA3YrPUzvd8TpJO6/wBhbVHCPY2Bp4YIm4u7lx9FjjCU2m7R5ytmp7Rs0BdAgfTyXLy80bpGkL8hjWqjOASJcLhzgdB+SaltHEif39QeIwPeO0m24pO9pdNYHGJTDbGa/hvxIHoVzvlj6Nb+zVFO47/JTyIj2gFvM/7SiZV7h5xWNFSLbXurOVNlQFFHEUAWkRuPDgpvpiNPvzViq3wnoU7aMtBjcL/qgZSbSA3R5Je7vMHz+itPw8XlV3VWQfEAeZHqEmBVxTQGutqDu4DeVVdVGawF+XdZOJxhaKgc7McrgL2FiIuoO2gC0GbwLdY+S5fz2zVQSRoV9qMa69+/0RKO16L43dh6rAr4ht3NaCTYceZVQOdl57j8tFkuSad2N410d5lBFj5Jfs06z98wuUobfqsaG2I7dOC3sH7QUQwZ3nNHiMaFdMOaMjNqi22iA606H6KNNt3X3n5DzVB/tBR96CJI906RzL2AK3g8fScXCb5jaTG4arVSTJCERqVAi07vvgiVqlJhlxkxa5j6qozajCfELTu0hZy5oRdNmkeOUlaQSoyQNY5T5WF0I07QJHQEK/galKofC4Dne24W1uh7VOWmSHAm0Rc9R99itMk1aIqjMDC0Ek99Pkh4eS6c3k4n+yw9pbRLhEmxMzvkyh7Ox2Ws0m4B0tpCzU3dDNyq92YROvD8ksRh6huDA6XnqStas4eH+Z2/jlcbjdYKD2Fx5dFqkKzMOCc4AZhI1MWT0dnODTLhB3xp2+i0yCBpEKicZndl3b/nYdljPkjGWBpGLrIqM2eQ6cwd/KQAL75myBRwol5uYdB3AQBra+q0MRjcgI/HoRwHEdvmqWGrgstIdmcdII3b+l5RKUYvsEmyWIYPdtvo51rgEZWRI3jXlc2Q2YduWSC2fLtwUcY8l8uO8jtuj8kmvGWA7z3rmfNiW4hm7MbxnlM9+SHUdlAAi2mu7lvsgNxJknS33dVcVi4M691ycvLLlaVUNLEMalySQfvRBq43dYadL3QqVWwJJvf14KviG3LhcakKYQV7Bv0WmVy8wCD5+qRrRbhbVVcFVyiQAM3mjNpTx8irwVjTPUapgtP8w9ZH1UqldrRJIC5PaPtdfwmwIO4nmsvaHtS6oAA4g6Hjyvz4aL1HyrwctHav2zRBMvAgxO7SdUjtmleHAkEC3P58e68ufjXST+d950UH7R4TOqX5JegPS8b7R0m5gDJAPTTjvVej7Y0jlabCBfsNPVed/tLnHeTcwOQlVxiDE6Rb6JKc2M9SPtLS92XzvIHHSfl8wuJ2ptnM5xDpB7HlosQ4o6GY7+aZ9Elv38+6Um5PYFlmNc4m/wCqLTrnJwjfu0Wfhj0U61W2scPqs3BDsu+/jUj6HdZDOLk/F03qvSqNNieEfOIUIDTqT5+XmjBAXX4og8O6GyvmMbuIQWgG8X3T1UWPJPD9OyKVAaNaqC5scNdLwZUGVi0ktdz81WNQggk6ny6KNaoLiY4WJ6pKNFMtjaz+ZV2nXcYnePu656nVdYDTotTDPtF4NuYm6jlhGrHGUl0amExDmzlcWk2t2sRvtKLTxr6eUEyAJAI0NxbpCpNYQZ38eEpsU5zgIMkD9fqso8jXxRo0+5EsVgnOyuaCSSZ0+wPyT4XZjhmcWS6xaS6GjW5AkncInzVvY2PLW+IEGb6TyuVcdiHVDlJABMAuvroADvXQpy9E4oehtKq51L3otnjwgkfC5swBxcBEre/aODX2/lKx8XgGsdRaXFwc4AgkgRqA0DmF0NHDsZdrIOlhfpOq2/JInFGVjauYWa/u1wWaxhYMzmnXQgiZ57lvbVqOySxpzAyDeLbuixcZjKj3uc4+Ets2IjiOc8Vzcs0rkbRXgzK+IHAAjSAB2sqbsWRMd/mo4xkm0A8yBH3ZVWUXHSARz+q5YRy2xyn4NCliJYSB6ctUXDuEGdeSosouFpB6aforFKQVPJEIsrVsRBIMlSw/iacw7+o++SDirvtEH7Ct1z4YHppwVtVFUQ+ylVrRAAn74pUqkg3vJshV6nhI++SJ7OYcVapBEjXXf/YFdEONOJF7I1ad4nTyWhhaJyjX77KxjMEBGQZRMfnr0Ch7jn5KJtR0zSMTBr1ba+vqVGpV4Hv0Qi5pa4SQdQIFzvkqGe06kLsSOYMK+ab7u6g6ReNPRCZViYF1CpWgzx1n8lSQg9HUAdUSofETaCfLf5qtSrgnU3U3iZv1RQBTWEyLRz+SiQXG5++CC57QdLg91FlQ7vvuigLlEX0/Mc0ok3kdvqp0K1oNut9Ed+LpsnIC55NydBfSPvruU9spUVsjc13AfQcSIureLw9JsZHOqHf4Q1vQXzKth6ZfvknpabzJsjYym2m3KPHU3xEN6/e/dvB6FToOc4NYwuJ0tv5cOqhUo5CQ/wCPe3UjysgYWT8IdfcCe9irGKJp+EkZtbQYnceCmh0DMnQEm3a/p+qFiAQb66xw6K7+3PyAAkDkBbtqq9bDhxmY4yDrxnd+ia0OrK1GvfjyhaVGqeQ+Q/NRwWBZMZhPHWBrOUXNuSt1sK1rgGPzyT4spaN0DxXKidMqMSNXEEiY10E7+Mo+BwzwJcG9794CLhsAOOmmmvcq3VYREDTzm35rnTrSRtV9lvD4tsQ6jTEchHYI1HG4a00wD/QDHcfNZNSlrxPfkg+8g6E8h+e8rSM2ycUbm0drML6Za7LBuIO4O04fqt9uODr52dcwtyXn9Z127tbdv1WoxuciBYb9BoiU6GonZN8W8HoQVF2DY4Xa2PLkuQrZWgXOabncqrMeWzlcddx7hQ+RCdI7F+x6H8LZ5DghO2bSFo56D8lyuG2y/MIeZPP1VqvtGpvdMb/7KHOIk72a9WhSBEa7ojjHBYOPqDOYtqOdkE4uRM6IZfJnqsZSyBMrY0gXi86pVcXLUDGVM3YKpTkwdVrGHx2S5bJVKBcD11n6Kz7M4v3NeXWBEGQe1lap0BlPoq9XD6laR5F0GPk0dtbSJcGBsTqdDz6KBdMHkOKx8TVJdc3ywj08T4Wg6gRvWkoKXY1JmSKJ+LcdEA03RoYPkrmDpPc0ujKwWLjYE7gOKq1MWJgTFr6buC6kYEAwgxBhPUJjTstHAuNWQGOJGpA06zIlBxLACfC0iYJn66eSLFRVw08BCJUdrYKw3BN3GOIkjpqIVOqBJAvA1KV2OhqhbEjvCVKrAiNeKc1LRYzw39ghAiExFik6Cb3jySfUufv0Sp0+Bmd/PqiNecrmkCJkGL6HfwSGQoSXcANb/RXnVAIm+4/qq2HcCIG/VF90BBPly/us5bZooqiP/FHMltPwzvgT57kDD4YuMm58/wC6m6kHG1uS0KLQAAFV60KtlZ+E5Sb+gJWtg8ETqD1MxoPSx9VXoYKXEuMayJj8O7reTwC1aVQE8GtcBrY+EbtwgiPzKzm9GkexxgGjxZRPHeQdNIhAe7Lpa4M8I+V1cxNWeo0CpVMJ4BmkuO4Gw5EchbqeS41be2XIr1KDi/NmBF7QZJvf1nsj0y/Ug8gHfnpuQnU3DqrGEpODZ++S2jJvslFWtjHsuAT96Rrw81ZZjbBuUZuIBBjUmN/DRBySSJ5bj69UbDbPANyeXJU5pIpRK1bEBozdRa5JNoHmtyjXPuxIgkC1rLntqUfFlDtXReIFge2qt0cQW0mb7RO8wYCnkXxTFlTYPaNW5EyqIqGR19EWviQ4yVWzS7pYlTFHO3bLVMc7g/cq6Hy3Xdosr3kG/FWKDoGpI18+CicbGmEbVtG7VEbiAYA++yzsTXJ03CEDC4loMukQq/HasqLNLLJvASrtAItwEDgE7r/NU8RXJMfJJJtmrpGkcRbd0VZzibdFXpMgfFcK5RiDP3ZaKCiF2UW1GEgmdVcOTeB6fVBrYfcBB4DeTF0CphyDeQqpS8i2i7tb/pqX+X5rm26hJJdaOc6nYv8A0bv8yxtofUJJLOX7hMsn4z/n+QWfi/jPROknAfgC/Rn9I/1OQaPx9ykktBF5vwD73hJu/v8ANOkoKFgdD1CNV+IdB8wnSUS7NF0Ro/CfverOC+NvX6J0keA8h8dq7/N/oVnD/i/qb/oCSSzl0OPZcp/GOo+ad2regSSXN4Zo+wDNT1KuUfhHX/aUklpDoqXRlYfQf1fVadD4j97ykkpmC6MbbnxO/qH+lFq/4bep+aSSuf7Uc8/Jlv3olTQdUklTMypiNVcbu6JJJS6QAn/7VWOjuv0KSS0gUjUbo7v9EKn/AIh++CSSy8s3n0QZqey0MPp5JklpLoEOz4uyHW+JJJYLs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encrypted-tbn1.gstatic.com/images?q=tbn:ANd9GcTlepIHp7yzAvAbSl0CLUnB3YbpVn8ZuOPkDtSWy2ezOKPJVyI_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4392488" cy="2259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T8rclxG2rOGBKSV0NlSEQEdKYEJ867jNKjmvEKNG1PWI91zgD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972030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214290"/>
            <a:ext cx="5993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Використання води в 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промисловості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encrypted-tbn3.gstatic.com/images?q=tbn:ANd9GcQlxtwd_HoGsExZpEhslVvbuwrqNlmZwQoUmOf7Q6waLSOIFHKn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097310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novostimira.com/images/news/1336989806_345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143272" cy="31432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5671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води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транспорті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6" descr="https://encrypted-tbn1.gstatic.com/images?q=tbn:ANd9GcRMM3XE9qc72kZVhPDk08Lr5LtMBdPktui88WOZOhXys0hQcyDMOQ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149740" cy="3096344"/>
          </a:xfrm>
          <a:prstGeom prst="rect">
            <a:avLst/>
          </a:prstGeom>
          <a:noFill/>
        </p:spPr>
      </p:pic>
      <p:pic>
        <p:nvPicPr>
          <p:cNvPr id="7" name="Picture 2" descr="http://mw2.google.com/mw-panoramio/photos/small/60088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072"/>
            <a:ext cx="3422944" cy="2567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2" name="Picture 4" descr="Здание по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952770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55959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води </a:t>
            </a:r>
            <a:r>
              <a:rPr lang="uk-UA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транспорті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Picture 4" descr="http://im3-tub-ru.yandex.net/i?id=256831154-5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214710" cy="2400319"/>
          </a:xfrm>
          <a:prstGeom prst="rect">
            <a:avLst/>
          </a:prstGeom>
          <a:noFill/>
        </p:spPr>
      </p:pic>
      <p:pic>
        <p:nvPicPr>
          <p:cNvPr id="9" name="Picture 6" descr="https://encrypted-tbn0.gstatic.com/images?q=tbn:ANd9GcQk-sHpGrkU3GWgY8VgLny7Z8-8YFX6zplZLYWKPEqd0o7AnjAZ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3829698" cy="2571768"/>
          </a:xfrm>
          <a:prstGeom prst="rect">
            <a:avLst/>
          </a:prstGeom>
          <a:noFill/>
        </p:spPr>
      </p:pic>
      <p:pic>
        <p:nvPicPr>
          <p:cNvPr id="9218" name="Picture 2" descr="https://encrypted-tbn2.gstatic.com/images?q=tbn:ANd9GcR0iNo9eWuTW0FC4qScCSLl-jLbEx5K0hrRHNYlAUZEPo8YrWLbw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437112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1083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Використання води в 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рибному господарстві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2" descr="http://vkurse.ua/i/2011-02/vylov-ry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6057942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190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води в  промисловості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ВІдпочинок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стадії очищення води: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Катюня</dc:creator>
  <cp:lastModifiedBy>Гость</cp:lastModifiedBy>
  <cp:revision>44</cp:revision>
  <dcterms:created xsi:type="dcterms:W3CDTF">2013-12-14T23:33:27Z</dcterms:created>
  <dcterms:modified xsi:type="dcterms:W3CDTF">2013-12-17T13:29:19Z</dcterms:modified>
</cp:coreProperties>
</file>